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59" r:id="rId6"/>
    <p:sldId id="263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sjPrxVM1EkH0fzLAB3utVf3A+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Ellingwort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DEFAE-9BDC-4D99-BE81-74627ED77E1F}" v="97" dt="2025-08-05T19:21:20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1" autoAdjust="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Ellingworth" userId="fc848b7220d16471" providerId="LiveId" clId="{793DEFAE-9BDC-4D99-BE81-74627ED77E1F}"/>
    <pc:docChg chg="undo custSel delSld modSld sldOrd modMainMaster">
      <pc:chgData name="David Ellingworth" userId="fc848b7220d16471" providerId="LiveId" clId="{793DEFAE-9BDC-4D99-BE81-74627ED77E1F}" dt="2025-08-05T19:24:18.989" v="372" actId="20577"/>
      <pc:docMkLst>
        <pc:docMk/>
      </pc:docMkLst>
      <pc:sldChg chg="addSp delSp modSp mod chgLayout">
        <pc:chgData name="David Ellingworth" userId="fc848b7220d16471" providerId="LiveId" clId="{793DEFAE-9BDC-4D99-BE81-74627ED77E1F}" dt="2025-08-05T19:09:48.508" v="237" actId="1076"/>
        <pc:sldMkLst>
          <pc:docMk/>
          <pc:sldMk cId="0" sldId="256"/>
        </pc:sldMkLst>
        <pc:spChg chg="add del mod">
          <ac:chgData name="David Ellingworth" userId="fc848b7220d16471" providerId="LiveId" clId="{793DEFAE-9BDC-4D99-BE81-74627ED77E1F}" dt="2025-08-05T18:47:13.586" v="1" actId="6264"/>
          <ac:spMkLst>
            <pc:docMk/>
            <pc:sldMk cId="0" sldId="256"/>
            <ac:spMk id="2" creationId="{131FDD05-EEB0-2711-D798-CAFAAF5842E7}"/>
          </ac:spMkLst>
        </pc:spChg>
        <pc:spChg chg="add del mod ord">
          <ac:chgData name="David Ellingworth" userId="fc848b7220d16471" providerId="LiveId" clId="{793DEFAE-9BDC-4D99-BE81-74627ED77E1F}" dt="2025-08-05T18:47:13.586" v="1" actId="6264"/>
          <ac:spMkLst>
            <pc:docMk/>
            <pc:sldMk cId="0" sldId="256"/>
            <ac:spMk id="3" creationId="{5F4B56EF-F716-8840-6DCE-8C4B0ED97645}"/>
          </ac:spMkLst>
        </pc:spChg>
        <pc:spChg chg="add del mod ord">
          <ac:chgData name="David Ellingworth" userId="fc848b7220d16471" providerId="LiveId" clId="{793DEFAE-9BDC-4D99-BE81-74627ED77E1F}" dt="2025-08-05T18:47:13.586" v="1" actId="6264"/>
          <ac:spMkLst>
            <pc:docMk/>
            <pc:sldMk cId="0" sldId="256"/>
            <ac:spMk id="4" creationId="{E2DE9654-16A4-A02A-4D94-7001B6E1F3C3}"/>
          </ac:spMkLst>
        </pc:spChg>
        <pc:spChg chg="mod ord">
          <ac:chgData name="David Ellingworth" userId="fc848b7220d16471" providerId="LiveId" clId="{793DEFAE-9BDC-4D99-BE81-74627ED77E1F}" dt="2025-08-05T19:09:48.508" v="237" actId="1076"/>
          <ac:spMkLst>
            <pc:docMk/>
            <pc:sldMk cId="0" sldId="256"/>
            <ac:spMk id="152" creationId="{00000000-0000-0000-0000-000000000000}"/>
          </ac:spMkLst>
        </pc:spChg>
        <pc:picChg chg="mod">
          <ac:chgData name="David Ellingworth" userId="fc848b7220d16471" providerId="LiveId" clId="{793DEFAE-9BDC-4D99-BE81-74627ED77E1F}" dt="2025-08-05T19:09:28.745" v="234" actId="1076"/>
          <ac:picMkLst>
            <pc:docMk/>
            <pc:sldMk cId="0" sldId="256"/>
            <ac:picMk id="153" creationId="{00000000-0000-0000-0000-000000000000}"/>
          </ac:picMkLst>
        </pc:picChg>
      </pc:sldChg>
      <pc:sldChg chg="addSp delSp modSp mod">
        <pc:chgData name="David Ellingworth" userId="fc848b7220d16471" providerId="LiveId" clId="{793DEFAE-9BDC-4D99-BE81-74627ED77E1F}" dt="2025-08-05T19:13:09.375" v="266" actId="20577"/>
        <pc:sldMkLst>
          <pc:docMk/>
          <pc:sldMk cId="0" sldId="257"/>
        </pc:sldMkLst>
        <pc:spChg chg="add mod">
          <ac:chgData name="David Ellingworth" userId="fc848b7220d16471" providerId="LiveId" clId="{793DEFAE-9BDC-4D99-BE81-74627ED77E1F}" dt="2025-08-05T19:13:09.375" v="266" actId="20577"/>
          <ac:spMkLst>
            <pc:docMk/>
            <pc:sldMk cId="0" sldId="257"/>
            <ac:spMk id="3" creationId="{5F2785E0-5438-D9AF-5A59-FF99FB144551}"/>
          </ac:spMkLst>
        </pc:spChg>
        <pc:spChg chg="del mod">
          <ac:chgData name="David Ellingworth" userId="fc848b7220d16471" providerId="LiveId" clId="{793DEFAE-9BDC-4D99-BE81-74627ED77E1F}" dt="2025-08-05T19:11:25.763" v="245" actId="21"/>
          <ac:spMkLst>
            <pc:docMk/>
            <pc:sldMk cId="0" sldId="257"/>
            <ac:spMk id="159" creationId="{00000000-0000-0000-0000-000000000000}"/>
          </ac:spMkLst>
        </pc:spChg>
        <pc:spChg chg="del">
          <ac:chgData name="David Ellingworth" userId="fc848b7220d16471" providerId="LiveId" clId="{793DEFAE-9BDC-4D99-BE81-74627ED77E1F}" dt="2025-08-05T19:11:02.541" v="240" actId="21"/>
          <ac:spMkLst>
            <pc:docMk/>
            <pc:sldMk cId="0" sldId="257"/>
            <ac:spMk id="161" creationId="{00000000-0000-0000-0000-000000000000}"/>
          </ac:spMkLst>
        </pc:spChg>
        <pc:picChg chg="del">
          <ac:chgData name="David Ellingworth" userId="fc848b7220d16471" providerId="LiveId" clId="{793DEFAE-9BDC-4D99-BE81-74627ED77E1F}" dt="2025-08-05T19:11:12.629" v="242" actId="21"/>
          <ac:picMkLst>
            <pc:docMk/>
            <pc:sldMk cId="0" sldId="257"/>
            <ac:picMk id="160" creationId="{00000000-0000-0000-0000-000000000000}"/>
          </ac:picMkLst>
        </pc:picChg>
      </pc:sldChg>
      <pc:sldChg chg="del setBg">
        <pc:chgData name="David Ellingworth" userId="fc848b7220d16471" providerId="LiveId" clId="{793DEFAE-9BDC-4D99-BE81-74627ED77E1F}" dt="2025-08-05T19:09:15.228" v="232" actId="2696"/>
        <pc:sldMkLst>
          <pc:docMk/>
          <pc:sldMk cId="0" sldId="258"/>
        </pc:sldMkLst>
      </pc:sldChg>
      <pc:sldChg chg="addSp delSp modSp mod ord setBg">
        <pc:chgData name="David Ellingworth" userId="fc848b7220d16471" providerId="LiveId" clId="{793DEFAE-9BDC-4D99-BE81-74627ED77E1F}" dt="2025-08-05T19:20:33.419" v="311"/>
        <pc:sldMkLst>
          <pc:docMk/>
          <pc:sldMk cId="0" sldId="259"/>
        </pc:sldMkLst>
        <pc:spChg chg="add mod">
          <ac:chgData name="David Ellingworth" userId="fc848b7220d16471" providerId="LiveId" clId="{793DEFAE-9BDC-4D99-BE81-74627ED77E1F}" dt="2025-08-05T19:14:31.381" v="273" actId="1076"/>
          <ac:spMkLst>
            <pc:docMk/>
            <pc:sldMk cId="0" sldId="259"/>
            <ac:spMk id="7" creationId="{479EAA8D-D901-BF41-60A6-8FDBF0EB1C3C}"/>
          </ac:spMkLst>
        </pc:spChg>
        <pc:spChg chg="del mod">
          <ac:chgData name="David Ellingworth" userId="fc848b7220d16471" providerId="LiveId" clId="{793DEFAE-9BDC-4D99-BE81-74627ED77E1F}" dt="2025-08-05T19:06:57.511" v="122" actId="21"/>
          <ac:spMkLst>
            <pc:docMk/>
            <pc:sldMk cId="0" sldId="259"/>
            <ac:spMk id="176" creationId="{00000000-0000-0000-0000-000000000000}"/>
          </ac:spMkLst>
        </pc:spChg>
        <pc:spChg chg="mod">
          <ac:chgData name="David Ellingworth" userId="fc848b7220d16471" providerId="LiveId" clId="{793DEFAE-9BDC-4D99-BE81-74627ED77E1F}" dt="2025-08-05T19:14:26.128" v="272" actId="1076"/>
          <ac:spMkLst>
            <pc:docMk/>
            <pc:sldMk cId="0" sldId="259"/>
            <ac:spMk id="177" creationId="{00000000-0000-0000-0000-000000000000}"/>
          </ac:spMkLst>
        </pc:spChg>
        <pc:grpChg chg="del mod">
          <ac:chgData name="David Ellingworth" userId="fc848b7220d16471" providerId="LiveId" clId="{793DEFAE-9BDC-4D99-BE81-74627ED77E1F}" dt="2025-08-05T19:05:37.129" v="92" actId="21"/>
          <ac:grpSpMkLst>
            <pc:docMk/>
            <pc:sldMk cId="0" sldId="259"/>
            <ac:grpSpMk id="178" creationId="{00000000-0000-0000-0000-000000000000}"/>
          </ac:grpSpMkLst>
        </pc:grpChg>
        <pc:picChg chg="add mod">
          <ac:chgData name="David Ellingworth" userId="fc848b7220d16471" providerId="LiveId" clId="{793DEFAE-9BDC-4D99-BE81-74627ED77E1F}" dt="2025-08-05T19:14:10.847" v="270" actId="1076"/>
          <ac:picMkLst>
            <pc:docMk/>
            <pc:sldMk cId="0" sldId="259"/>
            <ac:picMk id="3" creationId="{7C2D5EF8-5773-8893-E724-34AE806BB109}"/>
          </ac:picMkLst>
        </pc:picChg>
        <pc:picChg chg="add mod">
          <ac:chgData name="David Ellingworth" userId="fc848b7220d16471" providerId="LiveId" clId="{793DEFAE-9BDC-4D99-BE81-74627ED77E1F}" dt="2025-08-05T19:14:21.725" v="271" actId="1076"/>
          <ac:picMkLst>
            <pc:docMk/>
            <pc:sldMk cId="0" sldId="259"/>
            <ac:picMk id="5" creationId="{D0CCD2E3-06BA-DD40-A489-39B9C6612B6A}"/>
          </ac:picMkLst>
        </pc:picChg>
      </pc:sldChg>
      <pc:sldChg chg="addSp delSp modSp mod ord">
        <pc:chgData name="David Ellingworth" userId="fc848b7220d16471" providerId="LiveId" clId="{793DEFAE-9BDC-4D99-BE81-74627ED77E1F}" dt="2025-08-05T19:20:14.687" v="309"/>
        <pc:sldMkLst>
          <pc:docMk/>
          <pc:sldMk cId="0" sldId="260"/>
        </pc:sldMkLst>
        <pc:spChg chg="mod">
          <ac:chgData name="David Ellingworth" userId="fc848b7220d16471" providerId="LiveId" clId="{793DEFAE-9BDC-4D99-BE81-74627ED77E1F}" dt="2025-08-05T19:17:48.345" v="304" actId="1076"/>
          <ac:spMkLst>
            <pc:docMk/>
            <pc:sldMk cId="0" sldId="260"/>
            <ac:spMk id="237" creationId="{00000000-0000-0000-0000-000000000000}"/>
          </ac:spMkLst>
        </pc:spChg>
        <pc:spChg chg="mod">
          <ac:chgData name="David Ellingworth" userId="fc848b7220d16471" providerId="LiveId" clId="{793DEFAE-9BDC-4D99-BE81-74627ED77E1F}" dt="2025-08-05T19:16:53.325" v="294" actId="1076"/>
          <ac:spMkLst>
            <pc:docMk/>
            <pc:sldMk cId="0" sldId="260"/>
            <ac:spMk id="239" creationId="{00000000-0000-0000-0000-000000000000}"/>
          </ac:spMkLst>
        </pc:spChg>
        <pc:grpChg chg="del">
          <ac:chgData name="David Ellingworth" userId="fc848b7220d16471" providerId="LiveId" clId="{793DEFAE-9BDC-4D99-BE81-74627ED77E1F}" dt="2025-08-05T19:16:05.694" v="286" actId="21"/>
          <ac:grpSpMkLst>
            <pc:docMk/>
            <pc:sldMk cId="0" sldId="260"/>
            <ac:grpSpMk id="197" creationId="{00000000-0000-0000-0000-000000000000}"/>
          </ac:grpSpMkLst>
        </pc:grpChg>
        <pc:grpChg chg="del">
          <ac:chgData name="David Ellingworth" userId="fc848b7220d16471" providerId="LiveId" clId="{793DEFAE-9BDC-4D99-BE81-74627ED77E1F}" dt="2025-08-05T19:16:47.295" v="293" actId="478"/>
          <ac:grpSpMkLst>
            <pc:docMk/>
            <pc:sldMk cId="0" sldId="260"/>
            <ac:grpSpMk id="200" creationId="{00000000-0000-0000-0000-000000000000}"/>
          </ac:grpSpMkLst>
        </pc:grpChg>
        <pc:grpChg chg="del">
          <ac:chgData name="David Ellingworth" userId="fc848b7220d16471" providerId="LiveId" clId="{793DEFAE-9BDC-4D99-BE81-74627ED77E1F}" dt="2025-08-05T19:16:47.295" v="293" actId="478"/>
          <ac:grpSpMkLst>
            <pc:docMk/>
            <pc:sldMk cId="0" sldId="260"/>
            <ac:grpSpMk id="203" creationId="{00000000-0000-0000-0000-000000000000}"/>
          </ac:grpSpMkLst>
        </pc:grpChg>
        <pc:grpChg chg="del">
          <ac:chgData name="David Ellingworth" userId="fc848b7220d16471" providerId="LiveId" clId="{793DEFAE-9BDC-4D99-BE81-74627ED77E1F}" dt="2025-08-05T19:16:47.295" v="293" actId="478"/>
          <ac:grpSpMkLst>
            <pc:docMk/>
            <pc:sldMk cId="0" sldId="260"/>
            <ac:grpSpMk id="206" creationId="{00000000-0000-0000-0000-000000000000}"/>
          </ac:grpSpMkLst>
        </pc:grpChg>
        <pc:grpChg chg="del">
          <ac:chgData name="David Ellingworth" userId="fc848b7220d16471" providerId="LiveId" clId="{793DEFAE-9BDC-4D99-BE81-74627ED77E1F}" dt="2025-08-05T19:16:22.416" v="289" actId="478"/>
          <ac:grpSpMkLst>
            <pc:docMk/>
            <pc:sldMk cId="0" sldId="260"/>
            <ac:grpSpMk id="209" creationId="{00000000-0000-0000-0000-000000000000}"/>
          </ac:grpSpMkLst>
        </pc:grpChg>
        <pc:grpChg chg="del">
          <ac:chgData name="David Ellingworth" userId="fc848b7220d16471" providerId="LiveId" clId="{793DEFAE-9BDC-4D99-BE81-74627ED77E1F}" dt="2025-08-05T19:16:22.416" v="289" actId="478"/>
          <ac:grpSpMkLst>
            <pc:docMk/>
            <pc:sldMk cId="0" sldId="260"/>
            <ac:grpSpMk id="212" creationId="{00000000-0000-0000-0000-000000000000}"/>
          </ac:grpSpMkLst>
        </pc:grpChg>
        <pc:grpChg chg="del">
          <ac:chgData name="David Ellingworth" userId="fc848b7220d16471" providerId="LiveId" clId="{793DEFAE-9BDC-4D99-BE81-74627ED77E1F}" dt="2025-08-05T19:16:22.416" v="289" actId="478"/>
          <ac:grpSpMkLst>
            <pc:docMk/>
            <pc:sldMk cId="0" sldId="260"/>
            <ac:grpSpMk id="215" creationId="{00000000-0000-0000-0000-000000000000}"/>
          </ac:grpSpMkLst>
        </pc:grpChg>
        <pc:grpChg chg="del">
          <ac:chgData name="David Ellingworth" userId="fc848b7220d16471" providerId="LiveId" clId="{793DEFAE-9BDC-4D99-BE81-74627ED77E1F}" dt="2025-08-05T19:16:22.416" v="289" actId="478"/>
          <ac:grpSpMkLst>
            <pc:docMk/>
            <pc:sldMk cId="0" sldId="260"/>
            <ac:grpSpMk id="218" creationId="{00000000-0000-0000-0000-000000000000}"/>
          </ac:grpSpMkLst>
        </pc:grpChg>
        <pc:grpChg chg="del">
          <ac:chgData name="David Ellingworth" userId="fc848b7220d16471" providerId="LiveId" clId="{793DEFAE-9BDC-4D99-BE81-74627ED77E1F}" dt="2025-08-05T19:16:47.295" v="293" actId="478"/>
          <ac:grpSpMkLst>
            <pc:docMk/>
            <pc:sldMk cId="0" sldId="260"/>
            <ac:grpSpMk id="221" creationId="{00000000-0000-0000-0000-000000000000}"/>
          </ac:grpSpMkLst>
        </pc:grpChg>
        <pc:grpChg chg="del">
          <ac:chgData name="David Ellingworth" userId="fc848b7220d16471" providerId="LiveId" clId="{793DEFAE-9BDC-4D99-BE81-74627ED77E1F}" dt="2025-08-05T19:16:22.416" v="289" actId="478"/>
          <ac:grpSpMkLst>
            <pc:docMk/>
            <pc:sldMk cId="0" sldId="260"/>
            <ac:grpSpMk id="224" creationId="{00000000-0000-0000-0000-000000000000}"/>
          </ac:grpSpMkLst>
        </pc:grpChg>
        <pc:picChg chg="add mod">
          <ac:chgData name="David Ellingworth" userId="fc848b7220d16471" providerId="LiveId" clId="{793DEFAE-9BDC-4D99-BE81-74627ED77E1F}" dt="2025-08-05T19:20:00.028" v="307" actId="1076"/>
          <ac:picMkLst>
            <pc:docMk/>
            <pc:sldMk cId="0" sldId="260"/>
            <ac:picMk id="3" creationId="{6A60614D-819B-DAE9-9BBE-9ED5307F6A29}"/>
          </ac:picMkLst>
        </pc:picChg>
        <pc:picChg chg="del">
          <ac:chgData name="David Ellingworth" userId="fc848b7220d16471" providerId="LiveId" clId="{793DEFAE-9BDC-4D99-BE81-74627ED77E1F}" dt="2025-08-05T19:16:10.777" v="287" actId="21"/>
          <ac:picMkLst>
            <pc:docMk/>
            <pc:sldMk cId="0" sldId="260"/>
            <ac:picMk id="227" creationId="{00000000-0000-0000-0000-000000000000}"/>
          </ac:picMkLst>
        </pc:picChg>
        <pc:picChg chg="del">
          <ac:chgData name="David Ellingworth" userId="fc848b7220d16471" providerId="LiveId" clId="{793DEFAE-9BDC-4D99-BE81-74627ED77E1F}" dt="2025-08-05T19:16:16.644" v="288" actId="478"/>
          <ac:picMkLst>
            <pc:docMk/>
            <pc:sldMk cId="0" sldId="260"/>
            <ac:picMk id="228" creationId="{00000000-0000-0000-0000-000000000000}"/>
          </ac:picMkLst>
        </pc:picChg>
        <pc:picChg chg="del">
          <ac:chgData name="David Ellingworth" userId="fc848b7220d16471" providerId="LiveId" clId="{793DEFAE-9BDC-4D99-BE81-74627ED77E1F}" dt="2025-08-05T19:16:16.644" v="288" actId="478"/>
          <ac:picMkLst>
            <pc:docMk/>
            <pc:sldMk cId="0" sldId="260"/>
            <ac:picMk id="229" creationId="{00000000-0000-0000-0000-000000000000}"/>
          </ac:picMkLst>
        </pc:picChg>
        <pc:picChg chg="del">
          <ac:chgData name="David Ellingworth" userId="fc848b7220d16471" providerId="LiveId" clId="{793DEFAE-9BDC-4D99-BE81-74627ED77E1F}" dt="2025-08-05T19:16:16.644" v="288" actId="478"/>
          <ac:picMkLst>
            <pc:docMk/>
            <pc:sldMk cId="0" sldId="260"/>
            <ac:picMk id="230" creationId="{00000000-0000-0000-0000-000000000000}"/>
          </ac:picMkLst>
        </pc:picChg>
        <pc:picChg chg="del">
          <ac:chgData name="David Ellingworth" userId="fc848b7220d16471" providerId="LiveId" clId="{793DEFAE-9BDC-4D99-BE81-74627ED77E1F}" dt="2025-08-05T19:16:16.644" v="288" actId="478"/>
          <ac:picMkLst>
            <pc:docMk/>
            <pc:sldMk cId="0" sldId="260"/>
            <ac:picMk id="231" creationId="{00000000-0000-0000-0000-000000000000}"/>
          </ac:picMkLst>
        </pc:picChg>
        <pc:picChg chg="del">
          <ac:chgData name="David Ellingworth" userId="fc848b7220d16471" providerId="LiveId" clId="{793DEFAE-9BDC-4D99-BE81-74627ED77E1F}" dt="2025-08-05T19:16:47.295" v="293" actId="478"/>
          <ac:picMkLst>
            <pc:docMk/>
            <pc:sldMk cId="0" sldId="260"/>
            <ac:picMk id="232" creationId="{00000000-0000-0000-0000-000000000000}"/>
          </ac:picMkLst>
        </pc:picChg>
        <pc:picChg chg="del">
          <ac:chgData name="David Ellingworth" userId="fc848b7220d16471" providerId="LiveId" clId="{793DEFAE-9BDC-4D99-BE81-74627ED77E1F}" dt="2025-08-05T19:16:01.561" v="284" actId="21"/>
          <ac:picMkLst>
            <pc:docMk/>
            <pc:sldMk cId="0" sldId="260"/>
            <ac:picMk id="233" creationId="{00000000-0000-0000-0000-000000000000}"/>
          </ac:picMkLst>
        </pc:picChg>
        <pc:picChg chg="del">
          <ac:chgData name="David Ellingworth" userId="fc848b7220d16471" providerId="LiveId" clId="{793DEFAE-9BDC-4D99-BE81-74627ED77E1F}" dt="2025-08-05T19:16:03.462" v="285" actId="21"/>
          <ac:picMkLst>
            <pc:docMk/>
            <pc:sldMk cId="0" sldId="260"/>
            <ac:picMk id="234" creationId="{00000000-0000-0000-0000-000000000000}"/>
          </ac:picMkLst>
        </pc:picChg>
        <pc:picChg chg="del">
          <ac:chgData name="David Ellingworth" userId="fc848b7220d16471" providerId="LiveId" clId="{793DEFAE-9BDC-4D99-BE81-74627ED77E1F}" dt="2025-08-05T19:16:00.195" v="283" actId="21"/>
          <ac:picMkLst>
            <pc:docMk/>
            <pc:sldMk cId="0" sldId="260"/>
            <ac:picMk id="235" creationId="{00000000-0000-0000-0000-000000000000}"/>
          </ac:picMkLst>
        </pc:picChg>
        <pc:picChg chg="del">
          <ac:chgData name="David Ellingworth" userId="fc848b7220d16471" providerId="LiveId" clId="{793DEFAE-9BDC-4D99-BE81-74627ED77E1F}" dt="2025-08-05T19:16:47.295" v="293" actId="478"/>
          <ac:picMkLst>
            <pc:docMk/>
            <pc:sldMk cId="0" sldId="260"/>
            <ac:picMk id="236" creationId="{00000000-0000-0000-0000-000000000000}"/>
          </ac:picMkLst>
        </pc:picChg>
        <pc:picChg chg="del">
          <ac:chgData name="David Ellingworth" userId="fc848b7220d16471" providerId="LiveId" clId="{793DEFAE-9BDC-4D99-BE81-74627ED77E1F}" dt="2025-08-05T19:15:00.355" v="277" actId="21"/>
          <ac:picMkLst>
            <pc:docMk/>
            <pc:sldMk cId="0" sldId="260"/>
            <ac:picMk id="238" creationId="{00000000-0000-0000-0000-000000000000}"/>
          </ac:picMkLst>
        </pc:picChg>
      </pc:sldChg>
      <pc:sldChg chg="addSp delSp modSp del mod setBg">
        <pc:chgData name="David Ellingworth" userId="fc848b7220d16471" providerId="LiveId" clId="{793DEFAE-9BDC-4D99-BE81-74627ED77E1F}" dt="2025-08-05T19:22:40.336" v="320" actId="2696"/>
        <pc:sldMkLst>
          <pc:docMk/>
          <pc:sldMk cId="0" sldId="261"/>
        </pc:sldMkLst>
        <pc:spChg chg="add mod">
          <ac:chgData name="David Ellingworth" userId="fc848b7220d16471" providerId="LiveId" clId="{793DEFAE-9BDC-4D99-BE81-74627ED77E1F}" dt="2025-08-05T19:02:14.513" v="73" actId="1076"/>
          <ac:spMkLst>
            <pc:docMk/>
            <pc:sldMk cId="0" sldId="261"/>
            <ac:spMk id="3" creationId="{35F7658F-376F-1588-C523-C8278941CFD7}"/>
          </ac:spMkLst>
        </pc:spChg>
        <pc:spChg chg="del">
          <ac:chgData name="David Ellingworth" userId="fc848b7220d16471" providerId="LiveId" clId="{793DEFAE-9BDC-4D99-BE81-74627ED77E1F}" dt="2025-08-05T19:02:08.793" v="72" actId="21"/>
          <ac:spMkLst>
            <pc:docMk/>
            <pc:sldMk cId="0" sldId="261"/>
            <ac:spMk id="247" creationId="{00000000-0000-0000-0000-000000000000}"/>
          </ac:spMkLst>
        </pc:spChg>
        <pc:spChg chg="del mod">
          <ac:chgData name="David Ellingworth" userId="fc848b7220d16471" providerId="LiveId" clId="{793DEFAE-9BDC-4D99-BE81-74627ED77E1F}" dt="2025-08-05T18:58:49.282" v="49" actId="21"/>
          <ac:spMkLst>
            <pc:docMk/>
            <pc:sldMk cId="0" sldId="261"/>
            <ac:spMk id="249" creationId="{00000000-0000-0000-0000-000000000000}"/>
          </ac:spMkLst>
        </pc:spChg>
        <pc:spChg chg="mod">
          <ac:chgData name="David Ellingworth" userId="fc848b7220d16471" providerId="LiveId" clId="{793DEFAE-9BDC-4D99-BE81-74627ED77E1F}" dt="2025-08-05T18:58:55.738" v="50" actId="21"/>
          <ac:spMkLst>
            <pc:docMk/>
            <pc:sldMk cId="0" sldId="261"/>
            <ac:spMk id="251" creationId="{00000000-0000-0000-0000-000000000000}"/>
          </ac:spMkLst>
        </pc:spChg>
        <pc:spChg chg="del">
          <ac:chgData name="David Ellingworth" userId="fc848b7220d16471" providerId="LiveId" clId="{793DEFAE-9BDC-4D99-BE81-74627ED77E1F}" dt="2025-08-05T19:21:09.207" v="314" actId="21"/>
          <ac:spMkLst>
            <pc:docMk/>
            <pc:sldMk cId="0" sldId="261"/>
            <ac:spMk id="252" creationId="{00000000-0000-0000-0000-000000000000}"/>
          </ac:spMkLst>
        </pc:spChg>
        <pc:spChg chg="mod">
          <ac:chgData name="David Ellingworth" userId="fc848b7220d16471" providerId="LiveId" clId="{793DEFAE-9BDC-4D99-BE81-74627ED77E1F}" dt="2025-08-05T19:21:15.204" v="315" actId="21"/>
          <ac:spMkLst>
            <pc:docMk/>
            <pc:sldMk cId="0" sldId="261"/>
            <ac:spMk id="254" creationId="{00000000-0000-0000-0000-000000000000}"/>
          </ac:spMkLst>
        </pc:spChg>
        <pc:spChg chg="mod">
          <ac:chgData name="David Ellingworth" userId="fc848b7220d16471" providerId="LiveId" clId="{793DEFAE-9BDC-4D99-BE81-74627ED77E1F}" dt="2025-08-05T19:21:39.242" v="319" actId="21"/>
          <ac:spMkLst>
            <pc:docMk/>
            <pc:sldMk cId="0" sldId="261"/>
            <ac:spMk id="256" creationId="{00000000-0000-0000-0000-000000000000}"/>
          </ac:spMkLst>
        </pc:spChg>
      </pc:sldChg>
      <pc:sldChg chg="delSp modSp mod ord">
        <pc:chgData name="David Ellingworth" userId="fc848b7220d16471" providerId="LiveId" clId="{793DEFAE-9BDC-4D99-BE81-74627ED77E1F}" dt="2025-08-05T19:24:18.989" v="372" actId="20577"/>
        <pc:sldMkLst>
          <pc:docMk/>
          <pc:sldMk cId="0" sldId="262"/>
        </pc:sldMkLst>
        <pc:spChg chg="mod">
          <ac:chgData name="David Ellingworth" userId="fc848b7220d16471" providerId="LiveId" clId="{793DEFAE-9BDC-4D99-BE81-74627ED77E1F}" dt="2025-08-05T19:24:18.989" v="372" actId="20577"/>
          <ac:spMkLst>
            <pc:docMk/>
            <pc:sldMk cId="0" sldId="262"/>
            <ac:spMk id="267" creationId="{00000000-0000-0000-0000-000000000000}"/>
          </ac:spMkLst>
        </pc:spChg>
        <pc:spChg chg="del mod">
          <ac:chgData name="David Ellingworth" userId="fc848b7220d16471" providerId="LiveId" clId="{793DEFAE-9BDC-4D99-BE81-74627ED77E1F}" dt="2025-08-05T18:56:57.070" v="35" actId="21"/>
          <ac:spMkLst>
            <pc:docMk/>
            <pc:sldMk cId="0" sldId="262"/>
            <ac:spMk id="268" creationId="{00000000-0000-0000-0000-000000000000}"/>
          </ac:spMkLst>
        </pc:spChg>
        <pc:picChg chg="mod">
          <ac:chgData name="David Ellingworth" userId="fc848b7220d16471" providerId="LiveId" clId="{793DEFAE-9BDC-4D99-BE81-74627ED77E1F}" dt="2025-08-05T19:00:01.868" v="55" actId="1076"/>
          <ac:picMkLst>
            <pc:docMk/>
            <pc:sldMk cId="0" sldId="262"/>
            <ac:picMk id="266" creationId="{00000000-0000-0000-0000-000000000000}"/>
          </ac:picMkLst>
        </pc:picChg>
      </pc:sldChg>
      <pc:sldChg chg="addSp delSp modSp mod setBg">
        <pc:chgData name="David Ellingworth" userId="fc848b7220d16471" providerId="LiveId" clId="{793DEFAE-9BDC-4D99-BE81-74627ED77E1F}" dt="2025-08-05T19:09:02.220" v="231"/>
        <pc:sldMkLst>
          <pc:docMk/>
          <pc:sldMk cId="0" sldId="263"/>
        </pc:sldMkLst>
        <pc:spChg chg="add del mod">
          <ac:chgData name="David Ellingworth" userId="fc848b7220d16471" providerId="LiveId" clId="{793DEFAE-9BDC-4D99-BE81-74627ED77E1F}" dt="2025-08-05T18:53:35.194" v="8" actId="21"/>
          <ac:spMkLst>
            <pc:docMk/>
            <pc:sldMk cId="0" sldId="263"/>
            <ac:spMk id="3" creationId="{B269A726-1D54-7B6C-608A-1B535B2CF163}"/>
          </ac:spMkLst>
        </pc:spChg>
        <pc:spChg chg="del">
          <ac:chgData name="David Ellingworth" userId="fc848b7220d16471" providerId="LiveId" clId="{793DEFAE-9BDC-4D99-BE81-74627ED77E1F}" dt="2025-08-05T18:53:24.326" v="5" actId="21"/>
          <ac:spMkLst>
            <pc:docMk/>
            <pc:sldMk cId="0" sldId="263"/>
            <ac:spMk id="275" creationId="{00000000-0000-0000-0000-000000000000}"/>
          </ac:spMkLst>
        </pc:spChg>
        <pc:spChg chg="mod">
          <ac:chgData name="David Ellingworth" userId="fc848b7220d16471" providerId="LiveId" clId="{793DEFAE-9BDC-4D99-BE81-74627ED77E1F}" dt="2025-08-05T18:58:10.083" v="45" actId="2711"/>
          <ac:spMkLst>
            <pc:docMk/>
            <pc:sldMk cId="0" sldId="263"/>
            <ac:spMk id="276" creationId="{00000000-0000-0000-0000-000000000000}"/>
          </ac:spMkLst>
        </pc:spChg>
        <pc:picChg chg="add del">
          <ac:chgData name="David Ellingworth" userId="fc848b7220d16471" providerId="LiveId" clId="{793DEFAE-9BDC-4D99-BE81-74627ED77E1F}" dt="2025-08-05T18:53:31.256" v="7" actId="21"/>
          <ac:picMkLst>
            <pc:docMk/>
            <pc:sldMk cId="0" sldId="263"/>
            <ac:picMk id="274" creationId="{00000000-0000-0000-0000-000000000000}"/>
          </ac:picMkLst>
        </pc:picChg>
        <pc:picChg chg="mod">
          <ac:chgData name="David Ellingworth" userId="fc848b7220d16471" providerId="LiveId" clId="{793DEFAE-9BDC-4D99-BE81-74627ED77E1F}" dt="2025-08-05T18:58:13.087" v="46" actId="1076"/>
          <ac:picMkLst>
            <pc:docMk/>
            <pc:sldMk cId="0" sldId="263"/>
            <ac:picMk id="277" creationId="{00000000-0000-0000-0000-000000000000}"/>
          </ac:picMkLst>
        </pc:picChg>
      </pc:sldChg>
      <pc:sldMasterChg chg="setBg delSldLayout modSldLayout">
        <pc:chgData name="David Ellingworth" userId="fc848b7220d16471" providerId="LiveId" clId="{793DEFAE-9BDC-4D99-BE81-74627ED77E1F}" dt="2025-08-05T19:09:15.228" v="232" actId="2696"/>
        <pc:sldMasterMkLst>
          <pc:docMk/>
          <pc:sldMasterMk cId="0" sldId="2147483648"/>
        </pc:sldMasterMkLst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50"/>
          </pc:sldLayoutMkLst>
        </pc:sldLayoutChg>
        <pc:sldLayoutChg chg="del setBg">
          <pc:chgData name="David Ellingworth" userId="fc848b7220d16471" providerId="LiveId" clId="{793DEFAE-9BDC-4D99-BE81-74627ED77E1F}" dt="2025-08-05T19:09:15.228" v="232" actId="2696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60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David Ellingworth" userId="fc848b7220d16471" providerId="LiveId" clId="{793DEFAE-9BDC-4D99-BE81-74627ED77E1F}" dt="2025-08-05T19:09:02.220" v="231"/>
          <pc:sldLayoutMkLst>
            <pc:docMk/>
            <pc:sldMasterMk cId="0" sldId="2147483648"/>
            <pc:sldLayoutMk cId="0" sldId="2147483664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1-08T19:48:27.431" idx="1">
    <p:pos x="10" y="10"/>
    <p:text>Add appiontment slots or group presenatations see Bec on how this would work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WUegEHs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3763920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b3763920a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gb3763920a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1" name="Google Shape;2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" name="Google Shape;20;p20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98" name="Google Shape;98;p2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GB" sz="8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2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GB" sz="8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25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5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25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2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lt1"/>
            </a:gs>
            <a:gs pos="100000">
              <a:srgbClr val="B7B7B7"/>
            </a:gs>
          </a:gsLst>
          <a:lin ang="5400000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 descr="\\DROBO-FS\QuickDrops\JB\PPTX NG\Droplets\LightingOverlay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4" name="Google Shape;14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913783" y="4300260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</a:pPr>
            <a:r>
              <a:rPr lang="en-GB" sz="6000" dirty="0">
                <a:latin typeface="Century Gothic" panose="020B0502020202020204" pitchFamily="34" charset="0"/>
              </a:rPr>
              <a:t>Partner With Us</a:t>
            </a:r>
          </a:p>
        </p:txBody>
      </p:sp>
      <p:pic>
        <p:nvPicPr>
          <p:cNvPr id="153" name="Google Shape;15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219" y="1513114"/>
            <a:ext cx="3061561" cy="268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785E0-5438-D9AF-5A59-FF99FB144551}"/>
              </a:ext>
            </a:extLst>
          </p:cNvPr>
          <p:cNvSpPr txBox="1"/>
          <p:nvPr/>
        </p:nvSpPr>
        <p:spPr>
          <a:xfrm>
            <a:off x="478971" y="1183429"/>
            <a:ext cx="1149531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🔧 Grow Your Business with My Oil Doctor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If your garage provides routine servicing for a wide range of engines — both </a:t>
            </a:r>
            <a:r>
              <a:rPr lang="en-GB" sz="1600" b="1" dirty="0">
                <a:latin typeface="Century Gothic" panose="020B0502020202020204" pitchFamily="34" charset="0"/>
              </a:rPr>
              <a:t>domestic and commercial</a:t>
            </a:r>
            <a:r>
              <a:rPr lang="en-GB" sz="1600" dirty="0">
                <a:latin typeface="Century Gothic" panose="020B0502020202020204" pitchFamily="34" charset="0"/>
              </a:rPr>
              <a:t> — oil sampling isn’t just an add-on; it’s a tool to enhance your business.</a:t>
            </a:r>
          </a:p>
          <a:p>
            <a:pPr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The UK market is evolving rapidly, with over </a:t>
            </a:r>
            <a:r>
              <a:rPr lang="en-GB" sz="1600" b="1" dirty="0">
                <a:latin typeface="Century Gothic" panose="020B0502020202020204" pitchFamily="34" charset="0"/>
              </a:rPr>
              <a:t>40.4 million</a:t>
            </a:r>
            <a:r>
              <a:rPr lang="en-GB" sz="1600" dirty="0">
                <a:latin typeface="Century Gothic" panose="020B0502020202020204" pitchFamily="34" charset="0"/>
              </a:rPr>
              <a:t> cars, vans, trucks, and buses on the road (SMMT, 2020). Meeting the growing demand for smart, preventative maintenance presents both a </a:t>
            </a:r>
            <a:r>
              <a:rPr lang="en-GB" sz="1600" b="1" dirty="0">
                <a:latin typeface="Century Gothic" panose="020B0502020202020204" pitchFamily="34" charset="0"/>
              </a:rPr>
              <a:t>challenge and an opportunity</a:t>
            </a:r>
            <a:r>
              <a:rPr lang="en-GB" sz="1600" dirty="0">
                <a:latin typeface="Century Gothic" panose="020B0502020202020204" pitchFamily="34" charset="0"/>
              </a:rPr>
              <a:t>.</a:t>
            </a:r>
          </a:p>
          <a:p>
            <a:pPr>
              <a:buNone/>
            </a:pPr>
            <a:r>
              <a:rPr lang="en-GB" sz="1600" dirty="0">
                <a:latin typeface="Century Gothic" panose="020B0502020202020204" pitchFamily="34" charset="0"/>
              </a:rPr>
              <a:t>At </a:t>
            </a:r>
            <a:r>
              <a:rPr lang="en-GB" sz="1600" b="1" dirty="0">
                <a:latin typeface="Century Gothic" panose="020B0502020202020204" pitchFamily="34" charset="0"/>
              </a:rPr>
              <a:t>My Oil Doctor</a:t>
            </a:r>
            <a:r>
              <a:rPr lang="en-GB" sz="1600" dirty="0">
                <a:latin typeface="Century Gothic" panose="020B0502020202020204" pitchFamily="34" charset="0"/>
              </a:rPr>
              <a:t>, we make it easy to integrate professional </a:t>
            </a:r>
            <a:r>
              <a:rPr lang="en-GB" sz="1600" b="1" dirty="0">
                <a:latin typeface="Century Gothic" panose="020B0502020202020204" pitchFamily="34" charset="0"/>
              </a:rPr>
              <a:t>oil, coolant, and fuel analysis</a:t>
            </a:r>
            <a:r>
              <a:rPr lang="en-GB" sz="1600" dirty="0">
                <a:latin typeface="Century Gothic" panose="020B0502020202020204" pitchFamily="34" charset="0"/>
              </a:rPr>
              <a:t> into your existing services. </a:t>
            </a:r>
          </a:p>
          <a:p>
            <a:pPr algn="ctr"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600" dirty="0">
                <a:latin typeface="Century Gothic" panose="020B0502020202020204" pitchFamily="34" charset="0"/>
              </a:rPr>
              <a:t>With one simple, all-in-one solution: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🧪 Collect samples using our inclusive kits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📤 Send them to the lab with prepaid return postage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📧 Receive detailed, branded customer reports within </a:t>
            </a:r>
            <a:r>
              <a:rPr lang="en-GB" sz="1600" b="1" dirty="0">
                <a:latin typeface="Century Gothic" panose="020B0502020202020204" pitchFamily="34" charset="0"/>
              </a:rPr>
              <a:t>48 hours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en-GB" sz="1600" dirty="0">
                <a:latin typeface="Century Gothic" panose="020B0502020202020204" pitchFamily="34" charset="0"/>
              </a:rPr>
              <a:t>It’s fast, reliable, and unlocks </a:t>
            </a:r>
            <a:r>
              <a:rPr lang="en-GB" sz="1600" b="1" dirty="0">
                <a:latin typeface="Century Gothic" panose="020B0502020202020204" pitchFamily="34" charset="0"/>
              </a:rPr>
              <a:t>significant cost savings</a:t>
            </a:r>
            <a:r>
              <a:rPr lang="en-GB" sz="1600" dirty="0">
                <a:latin typeface="Century Gothic" panose="020B0502020202020204" pitchFamily="34" charset="0"/>
              </a:rPr>
              <a:t> for your clients — all while growing your revenue and reputation.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"/>
          <p:cNvSpPr txBox="1"/>
          <p:nvPr/>
        </p:nvSpPr>
        <p:spPr>
          <a:xfrm>
            <a:off x="481513" y="2293453"/>
            <a:ext cx="699697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🌍 Expert Support You Can Rely On</a:t>
            </a: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When you partner with </a:t>
            </a:r>
            <a:r>
              <a:rPr lang="en-GB" sz="1600" b="1" dirty="0">
                <a:latin typeface="Century Gothic" panose="020B0502020202020204" pitchFamily="34" charset="0"/>
              </a:rPr>
              <a:t>My Oil Doctor</a:t>
            </a:r>
            <a:r>
              <a:rPr lang="en-GB" sz="1600" dirty="0">
                <a:latin typeface="Century Gothic" panose="020B0502020202020204" pitchFamily="34" charset="0"/>
              </a:rPr>
              <a:t>, you're backed by unmatched expertise through our partnership with </a:t>
            </a:r>
            <a:r>
              <a:rPr lang="en-GB" sz="1600" b="1" dirty="0">
                <a:latin typeface="Century Gothic" panose="020B0502020202020204" pitchFamily="34" charset="0"/>
              </a:rPr>
              <a:t>Finning</a:t>
            </a:r>
            <a:r>
              <a:rPr lang="en-GB" sz="1600" dirty="0">
                <a:latin typeface="Century Gothic" panose="020B0502020202020204" pitchFamily="34" charset="0"/>
              </a:rPr>
              <a:t>, a global leader in fluid analysis.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👷‍♂️ </a:t>
            </a:r>
            <a:r>
              <a:rPr lang="en-GB" sz="1600" b="1" dirty="0">
                <a:latin typeface="Century Gothic" panose="020B0502020202020204" pitchFamily="34" charset="0"/>
              </a:rPr>
              <a:t>Industry-aligned account managers &amp; diagnosticians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🛠️ Proven application history across </a:t>
            </a:r>
            <a:r>
              <a:rPr lang="en-GB" sz="1600" b="1" dirty="0">
                <a:latin typeface="Century Gothic" panose="020B0502020202020204" pitchFamily="34" charset="0"/>
              </a:rPr>
              <a:t>200+ equipment manufacturers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🌐 Access to a </a:t>
            </a:r>
            <a:r>
              <a:rPr lang="en-GB" sz="1600" b="1" dirty="0">
                <a:latin typeface="Century Gothic" panose="020B0502020202020204" pitchFamily="34" charset="0"/>
              </a:rPr>
              <a:t>global knowledge-sharing network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This means your garage benefits from world-class insight, precise diagnostics, and support that goes far beyond the lab.</a:t>
            </a:r>
          </a:p>
        </p:txBody>
      </p:sp>
      <p:sp>
        <p:nvSpPr>
          <p:cNvPr id="239" name="Google Shape;239;p2"/>
          <p:cNvSpPr/>
          <p:nvPr/>
        </p:nvSpPr>
        <p:spPr>
          <a:xfrm>
            <a:off x="1792848" y="841302"/>
            <a:ext cx="88938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Your Garage &amp; Customers Are In Safe Hands </a:t>
            </a:r>
            <a:endParaRPr sz="40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0614D-819B-DAE9-9BBE-9ED5307F6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208" y="2511792"/>
            <a:ext cx="2985846" cy="297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9351" y="1516383"/>
            <a:ext cx="4165418" cy="38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 txBox="1"/>
          <p:nvPr/>
        </p:nvSpPr>
        <p:spPr>
          <a:xfrm>
            <a:off x="548951" y="1709893"/>
            <a:ext cx="723900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Our all-inclusive test kits are designed for ease, accuracy, and speed.  Each kit contains: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🧪 </a:t>
            </a:r>
            <a:r>
              <a:rPr lang="en-GB" sz="1600" b="1" dirty="0">
                <a:latin typeface="Century Gothic" panose="020B0502020202020204" pitchFamily="34" charset="0"/>
              </a:rPr>
              <a:t>All necessary materials</a:t>
            </a:r>
            <a:r>
              <a:rPr lang="en-GB" sz="1600" dirty="0">
                <a:latin typeface="Century Gothic" panose="020B0502020202020204" pitchFamily="34" charset="0"/>
              </a:rPr>
              <a:t> for safe sample collection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📄 </a:t>
            </a:r>
            <a:r>
              <a:rPr lang="en-GB" sz="1600" b="1" dirty="0">
                <a:latin typeface="Century Gothic" panose="020B0502020202020204" pitchFamily="34" charset="0"/>
              </a:rPr>
              <a:t>Clear instructions</a:t>
            </a:r>
            <a:r>
              <a:rPr lang="en-GB" sz="1600" dirty="0">
                <a:latin typeface="Century Gothic" panose="020B0502020202020204" pitchFamily="34" charset="0"/>
              </a:rPr>
              <a:t> for extracting samples easily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✉️ </a:t>
            </a:r>
            <a:r>
              <a:rPr lang="en-GB" sz="1600" b="1" dirty="0">
                <a:latin typeface="Century Gothic" panose="020B0502020202020204" pitchFamily="34" charset="0"/>
              </a:rPr>
              <a:t>Prepaid 1st Class return mail envelope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🔬 </a:t>
            </a:r>
            <a:r>
              <a:rPr lang="en-GB" sz="1600" b="1" dirty="0">
                <a:latin typeface="Century Gothic" panose="020B0502020202020204" pitchFamily="34" charset="0"/>
              </a:rPr>
              <a:t>Comprehensive lab analysis</a:t>
            </a:r>
            <a:r>
              <a:rPr lang="en-GB" sz="1600" dirty="0">
                <a:latin typeface="Century Gothic" panose="020B0502020202020204" pitchFamily="34" charset="0"/>
              </a:rPr>
              <a:t> covering multiple indicators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⚠️ </a:t>
            </a:r>
            <a:r>
              <a:rPr lang="en-GB" sz="1600" b="1" dirty="0">
                <a:latin typeface="Century Gothic" panose="020B0502020202020204" pitchFamily="34" charset="0"/>
              </a:rPr>
              <a:t>Severity ratings &amp; maintenance recommendations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📧 </a:t>
            </a:r>
            <a:r>
              <a:rPr lang="en-GB" sz="1600" b="1" dirty="0">
                <a:latin typeface="Century Gothic" panose="020B0502020202020204" pitchFamily="34" charset="0"/>
              </a:rPr>
              <a:t>Email </a:t>
            </a:r>
            <a:r>
              <a:rPr lang="en-GB" sz="1600" b="1">
                <a:latin typeface="Century Gothic" panose="020B0502020202020204" pitchFamily="34" charset="0"/>
              </a:rPr>
              <a:t>alerts</a:t>
            </a:r>
            <a:r>
              <a:rPr lang="en-GB" sz="1600">
                <a:latin typeface="Century Gothic" panose="020B0502020202020204" pitchFamily="34" charset="0"/>
              </a:rPr>
              <a:t> 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📆 </a:t>
            </a:r>
            <a:r>
              <a:rPr lang="en-GB" sz="1600" b="1" dirty="0">
                <a:latin typeface="Century Gothic" panose="020B0502020202020204" pitchFamily="34" charset="0"/>
              </a:rPr>
              <a:t>Next working day report</a:t>
            </a:r>
            <a:r>
              <a:rPr lang="en-GB" sz="1600" dirty="0">
                <a:latin typeface="Century Gothic" panose="020B0502020202020204" pitchFamily="34" charset="0"/>
              </a:rPr>
              <a:t> (from lab sample receipt</a:t>
            </a:r>
            <a:r>
              <a:rPr lang="en-GB" sz="2000" dirty="0">
                <a:latin typeface="Century Gothic" panose="020B0502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2337338" y="187399"/>
            <a:ext cx="751732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Trusted by </a:t>
            </a:r>
            <a:r>
              <a:rPr lang="en-GB" sz="40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Our Customers</a:t>
            </a:r>
            <a:endParaRPr sz="40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8246378" y="1149292"/>
            <a:ext cx="530182" cy="117446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D5EF8-5773-8893-E724-34AE806BB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43" y="1125613"/>
            <a:ext cx="4223084" cy="3037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CD2E3-06BA-DD40-A489-39B9C661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816" y="1125612"/>
            <a:ext cx="3661306" cy="3037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EAA8D-D901-BF41-60A6-8FDBF0EB1C3C}"/>
              </a:ext>
            </a:extLst>
          </p:cNvPr>
          <p:cNvSpPr txBox="1"/>
          <p:nvPr/>
        </p:nvSpPr>
        <p:spPr>
          <a:xfrm>
            <a:off x="371348" y="4398301"/>
            <a:ext cx="114493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1600" dirty="0">
                <a:effectLst/>
                <a:latin typeface="Century Gothic" panose="020B0502020202020204" pitchFamily="34" charset="0"/>
              </a:rPr>
              <a:t>At </a:t>
            </a:r>
            <a:r>
              <a:rPr lang="en-GB" sz="1600" i="1" dirty="0">
                <a:effectLst/>
                <a:latin typeface="Century Gothic" panose="020B0502020202020204" pitchFamily="34" charset="0"/>
              </a:rPr>
              <a:t>My Oil Doctor</a:t>
            </a:r>
            <a:r>
              <a:rPr lang="en-GB" sz="1600" dirty="0">
                <a:effectLst/>
                <a:latin typeface="Century Gothic" panose="020B0502020202020204" pitchFamily="34" charset="0"/>
              </a:rPr>
              <a:t>, our mission is simple: </a:t>
            </a:r>
            <a:r>
              <a:rPr lang="en-GB" sz="1600" b="1" dirty="0">
                <a:effectLst/>
                <a:latin typeface="Century Gothic" panose="020B0502020202020204" pitchFamily="34" charset="0"/>
              </a:rPr>
              <a:t>to offer user-friendly, on-road oil analysis solutions </a:t>
            </a:r>
            <a:endParaRPr lang="en-GB" sz="1600" dirty="0">
              <a:effectLst/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en-GB" sz="1600" b="1" dirty="0">
                <a:effectLst/>
                <a:latin typeface="Century Gothic" panose="020B0502020202020204" pitchFamily="34" charset="0"/>
              </a:rPr>
              <a:t>accessible to everyone.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effectLst/>
                <a:latin typeface="Century Gothic" panose="020B0502020202020204" pitchFamily="34" charset="0"/>
              </a:rPr>
              <a:t>We are driven by </a:t>
            </a:r>
            <a:r>
              <a:rPr lang="en-GB" sz="1600" b="1" dirty="0">
                <a:effectLst/>
                <a:latin typeface="Century Gothic" panose="020B0502020202020204" pitchFamily="34" charset="0"/>
              </a:rPr>
              <a:t>integrity, excellence, and continuous improvement</a:t>
            </a:r>
            <a:r>
              <a:rPr lang="en-GB" sz="1600" dirty="0">
                <a:effectLst/>
                <a:latin typeface="Century Gothic" panose="020B0502020202020204" pitchFamily="34" charset="0"/>
              </a:rPr>
              <a:t>, helping our customers streamline their operations and reach their goals with confidence.</a:t>
            </a:r>
          </a:p>
          <a:p>
            <a:pPr algn="ctr">
              <a:buNone/>
            </a:pPr>
            <a:r>
              <a:rPr lang="en-GB" sz="1600" dirty="0">
                <a:effectLst/>
                <a:latin typeface="Century Gothic" panose="020B0502020202020204" pitchFamily="34" charset="0"/>
              </a:rPr>
              <a:t> </a:t>
            </a:r>
          </a:p>
          <a:p>
            <a:pPr algn="ctr">
              <a:buNone/>
            </a:pPr>
            <a:r>
              <a:rPr lang="en-GB" sz="1600" dirty="0">
                <a:effectLst/>
                <a:latin typeface="Century Gothic" panose="020B0502020202020204" pitchFamily="34" charset="0"/>
              </a:rPr>
              <a:t>By embracing </a:t>
            </a:r>
            <a:r>
              <a:rPr lang="en-GB" sz="1600" b="1" dirty="0">
                <a:effectLst/>
                <a:latin typeface="Century Gothic" panose="020B0502020202020204" pitchFamily="34" charset="0"/>
              </a:rPr>
              <a:t>cutting-edge technology</a:t>
            </a:r>
            <a:r>
              <a:rPr lang="en-GB" sz="1600" dirty="0">
                <a:effectLst/>
                <a:latin typeface="Century Gothic" panose="020B0502020202020204" pitchFamily="34" charset="0"/>
              </a:rPr>
              <a:t> and nurturing a culture of </a:t>
            </a:r>
            <a:r>
              <a:rPr lang="en-GB" sz="1600" b="1" dirty="0">
                <a:effectLst/>
                <a:latin typeface="Century Gothic" panose="020B0502020202020204" pitchFamily="34" charset="0"/>
              </a:rPr>
              <a:t>creativity and collaboration</a:t>
            </a:r>
            <a:r>
              <a:rPr lang="en-GB" sz="1600" dirty="0">
                <a:effectLst/>
                <a:latin typeface="Century Gothic" panose="020B0502020202020204" pitchFamily="34" charset="0"/>
              </a:rPr>
              <a:t>, we deliver unmatched value and dependable support in every service we provide.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/>
          <p:nvPr/>
        </p:nvSpPr>
        <p:spPr>
          <a:xfrm>
            <a:off x="25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4" name="Google Shape;274;p9"/>
          <p:cNvPicPr preferRelativeResize="0"/>
          <p:nvPr/>
        </p:nvPicPr>
        <p:blipFill rotWithShape="1">
          <a:blip r:embed="rId3">
            <a:alphaModFix/>
          </a:blip>
          <a:srcRect b="46757"/>
          <a:stretch/>
        </p:blipFill>
        <p:spPr>
          <a:xfrm>
            <a:off x="0" y="1"/>
            <a:ext cx="12192000" cy="365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 txBox="1">
            <a:spLocks noGrp="1"/>
          </p:cNvSpPr>
          <p:nvPr>
            <p:ph type="body" idx="1"/>
          </p:nvPr>
        </p:nvSpPr>
        <p:spPr>
          <a:xfrm>
            <a:off x="18" y="1922242"/>
            <a:ext cx="11826900" cy="29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en-GB" sz="36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 arrange an online meeting to discuss further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en-GB" sz="36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please contact the team direct hello@myoildoctor.co.uk</a:t>
            </a:r>
            <a:endParaRPr sz="36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85750" lvl="0" indent="-15875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55555"/>
              <a:buFont typeface="Noto Sans Symbols"/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55555"/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277" name="Google Shape;27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8200" y="3971929"/>
            <a:ext cx="1355600" cy="13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Noto Sans Symbols</vt:lpstr>
      <vt:lpstr>Twentieth Century</vt:lpstr>
      <vt:lpstr>Droplet</vt:lpstr>
      <vt:lpstr>Partner With 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With Us In 2022</dc:title>
  <dc:creator>David Ellingworth</dc:creator>
  <cp:lastModifiedBy>David Ellingworth</cp:lastModifiedBy>
  <cp:revision>2</cp:revision>
  <dcterms:created xsi:type="dcterms:W3CDTF">2020-01-28T14:09:58Z</dcterms:created>
  <dcterms:modified xsi:type="dcterms:W3CDTF">2025-08-05T19:24:22Z</dcterms:modified>
</cp:coreProperties>
</file>